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b="0" i="0" u="none" strike="noStrike" kern="1200" baseline="0">
                          <a:solidFill>
                            <a:schemeClr val="tx1">
                              <a:lumMod val="75000"/>
                              <a:lumOff val="25000"/>
                            </a:schemeClr>
                          </a:solidFill>
                          <a:latin typeface="+mn-lt"/>
                          <a:ea typeface="+mn-ea"/>
                          <a:cs typeface="+mn-cs"/>
                        </a:defRPr>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5-C801-4BBD-826A-E011F82FA79B}"/>
                    </c:ext>
                  </c:extLst>
                </c:dPt>
                <c:cat>
                  <c:strRef>
                    <c:extLs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c:ext xmlns:c15="http://schemas.microsoft.com/office/drawing/2012/chart" uri="{02D57815-91ED-43cb-92C2-25804820EDAC}">
                        <c15:formulaRef>
                          <c15:sqref>Tabelle1!$D$2</c15:sqref>
                        </c15:formulaRef>
                      </c:ext>
                    </c:extLst>
                    <c:numCache>
                      <c:formatCode>General</c:formatCode>
                      <c:ptCount val="1"/>
                      <c:pt idx="0">
                        <c:v>2</c:v>
                      </c:pt>
                    </c:numCache>
                  </c:numRef>
                </c:val>
                <c:extLs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30.05.2023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30.05.2023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Words>
  <Application>Microsoft Office PowerPoint</Application>
  <PresentationFormat>Breitbild</PresentationFormat>
  <Paragraphs>27</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Abadi</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Beatrice Wellmann</cp:lastModifiedBy>
  <cp:revision>4</cp:revision>
  <dcterms:created xsi:type="dcterms:W3CDTF">2023-05-30T09:18:03Z</dcterms:created>
  <dcterms:modified xsi:type="dcterms:W3CDTF">2023-05-30T14:10:00Z</dcterms:modified>
</cp:coreProperties>
</file>